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udio/unknown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69" r:id="rId4"/>
    <p:sldId id="26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73"/>
    <p:restoredTop sz="94577"/>
  </p:normalViewPr>
  <p:slideViewPr>
    <p:cSldViewPr>
      <p:cViewPr>
        <p:scale>
          <a:sx n="59" d="100"/>
          <a:sy n="59" d="100"/>
        </p:scale>
        <p:origin x="1816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22/10/17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audio" Target="../media/audio3.bin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200" y="1700808"/>
            <a:ext cx="2771800" cy="3816424"/>
          </a:xfrm>
        </p:spPr>
        <p:txBody>
          <a:bodyPr>
            <a:noAutofit/>
          </a:bodyPr>
          <a:lstStyle/>
          <a:p>
            <a:pPr algn="ctr"/>
            <a:r>
              <a:rPr lang="en-AU" sz="5400" dirty="0" smtClean="0">
                <a:solidFill>
                  <a:schemeClr val="tx1"/>
                </a:solidFill>
              </a:rPr>
              <a:t>Our GCC </a:t>
            </a:r>
            <a:br>
              <a:rPr lang="en-AU" sz="5400" dirty="0" smtClean="0">
                <a:solidFill>
                  <a:schemeClr val="tx1"/>
                </a:solidFill>
              </a:rPr>
            </a:br>
            <a:r>
              <a:rPr lang="en-AU" sz="5400" dirty="0" smtClean="0">
                <a:solidFill>
                  <a:schemeClr val="tx1"/>
                </a:solidFill>
              </a:rPr>
              <a:t>Sponsor Child,</a:t>
            </a:r>
            <a:br>
              <a:rPr lang="en-AU" sz="5400" dirty="0" smtClean="0">
                <a:solidFill>
                  <a:schemeClr val="tx1"/>
                </a:solidFill>
              </a:rPr>
            </a:br>
            <a:r>
              <a:rPr lang="en-AU" sz="5400" dirty="0">
                <a:solidFill>
                  <a:schemeClr val="tx1"/>
                </a:solidFill>
              </a:rPr>
              <a:t/>
            </a:r>
            <a:br>
              <a:rPr lang="en-AU" sz="5400" dirty="0">
                <a:solidFill>
                  <a:schemeClr val="tx1"/>
                </a:solidFill>
              </a:rPr>
            </a:br>
            <a:r>
              <a:rPr lang="en-AU" sz="5400" dirty="0" err="1" smtClean="0">
                <a:solidFill>
                  <a:schemeClr val="tx1"/>
                </a:solidFill>
              </a:rPr>
              <a:t>Tadiwa</a:t>
            </a:r>
            <a:r>
              <a:rPr lang="en-AU" sz="5400" dirty="0" smtClean="0">
                <a:solidFill>
                  <a:schemeClr val="tx1"/>
                </a:solidFill>
              </a:rPr>
              <a:t> </a:t>
            </a:r>
            <a:endParaRPr lang="en-AU" sz="5400" dirty="0">
              <a:solidFill>
                <a:schemeClr val="tx1"/>
              </a:solidFill>
            </a:endParaRPr>
          </a:p>
        </p:txBody>
      </p:sp>
      <p:pic>
        <p:nvPicPr>
          <p:cNvPr id="4" name="Picture 3" descr="Screen Shot 2017-02-17 at 10.23.2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5616624" cy="57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Drum Roll.wav"/>
          </p:stSnd>
        </p:sndAc>
      </p:transition>
    </mc:Choice>
    <mc:Fallback xmlns="">
      <p:transition spd="slow">
        <p:fade/>
        <p:sndAc>
          <p:stSnd>
            <p:snd r:embed="rId4" name="Drum 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Bongo.wav"/>
          </p:stSnd>
        </p:sndAc>
      </p:transition>
    </mc:Choice>
    <mc:Fallback xmlns="">
      <p:transition spd="slow">
        <p:fade/>
        <p:sndAc>
          <p:stSnd>
            <p:snd r:embed="rId6" name="Bongo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680120"/>
          </a:xfrm>
        </p:spPr>
        <p:txBody>
          <a:bodyPr/>
          <a:lstStyle/>
          <a:p>
            <a:pPr algn="ctr"/>
            <a:r>
              <a:rPr lang="en-US" dirty="0" smtClean="0"/>
              <a:t>A letter from </a:t>
            </a:r>
            <a:r>
              <a:rPr lang="en-US" dirty="0" err="1" smtClean="0"/>
              <a:t>Tadiwa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36442"/>
            <a:ext cx="7584491" cy="569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37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77446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THANK YOU for your generosity! 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1" y="1052736"/>
            <a:ext cx="9195867" cy="577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>
        <p15:prstTrans prst="pageCurlDouble"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16823" cy="720080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week.</a:t>
            </a:r>
            <a:endParaRPr lang="en-AU" dirty="0"/>
          </a:p>
        </p:txBody>
      </p:sp>
      <p:pic>
        <p:nvPicPr>
          <p:cNvPr id="4" name="Picture 3" descr="Screen Shot 2017-02-17 at 10.23.2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27386"/>
            <a:ext cx="5616624" cy="57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Bongo.wav"/>
          </p:stSnd>
        </p:sndAc>
      </p:transition>
    </mc:Choice>
    <mc:Fallback xmlns="">
      <p:transition spd="slow">
        <p:fade/>
        <p:sndAc>
          <p:stSnd>
            <p:snd r:embed="rId4" name="Bongo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6643</TotalTime>
  <Words>25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Tahoma</vt:lpstr>
      <vt:lpstr>Tunga</vt:lpstr>
      <vt:lpstr>Arial</vt:lpstr>
      <vt:lpstr>Soho</vt:lpstr>
      <vt:lpstr>Our GCC  Sponsor Child,  Tadiwa </vt:lpstr>
      <vt:lpstr>Building a future for children in Zimbabwe</vt:lpstr>
      <vt:lpstr>A letter from Tadiwa</vt:lpstr>
      <vt:lpstr>THANK YOU for your generosity! </vt:lpstr>
      <vt:lpstr>Pray for Tadiwa this week.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110</cp:revision>
  <dcterms:created xsi:type="dcterms:W3CDTF">2014-03-23T21:36:37Z</dcterms:created>
  <dcterms:modified xsi:type="dcterms:W3CDTF">2017-10-22T04:52:01Z</dcterms:modified>
</cp:coreProperties>
</file>